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B057A-2CEA-44A7-939D-B84E171AACE4}" type="datetimeFigureOut">
              <a:rPr lang="ru-RU" smtClean="0"/>
              <a:t>20.09.2013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D934A-637E-454B-A8ED-E9CB5D9B7F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216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B057A-2CEA-44A7-939D-B84E171AACE4}" type="datetimeFigureOut">
              <a:rPr lang="ru-RU" smtClean="0"/>
              <a:t>20.09.2013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D934A-637E-454B-A8ED-E9CB5D9B7F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37535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B057A-2CEA-44A7-939D-B84E171AACE4}" type="datetimeFigureOut">
              <a:rPr lang="ru-RU" smtClean="0"/>
              <a:t>20.09.2013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D934A-637E-454B-A8ED-E9CB5D9B7F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6061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B057A-2CEA-44A7-939D-B84E171AACE4}" type="datetimeFigureOut">
              <a:rPr lang="ru-RU" smtClean="0"/>
              <a:t>20.09.2013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D934A-637E-454B-A8ED-E9CB5D9B7F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36839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B057A-2CEA-44A7-939D-B84E171AACE4}" type="datetimeFigureOut">
              <a:rPr lang="ru-RU" smtClean="0"/>
              <a:t>20.09.2013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D934A-637E-454B-A8ED-E9CB5D9B7F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81438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B057A-2CEA-44A7-939D-B84E171AACE4}" type="datetimeFigureOut">
              <a:rPr lang="ru-RU" smtClean="0"/>
              <a:t>20.09.2013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D934A-637E-454B-A8ED-E9CB5D9B7F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54788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B057A-2CEA-44A7-939D-B84E171AACE4}" type="datetimeFigureOut">
              <a:rPr lang="ru-RU" smtClean="0"/>
              <a:t>20.09.2013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D934A-637E-454B-A8ED-E9CB5D9B7F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50050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B057A-2CEA-44A7-939D-B84E171AACE4}" type="datetimeFigureOut">
              <a:rPr lang="ru-RU" smtClean="0"/>
              <a:t>20.09.2013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D934A-637E-454B-A8ED-E9CB5D9B7F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27714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B057A-2CEA-44A7-939D-B84E171AACE4}" type="datetimeFigureOut">
              <a:rPr lang="ru-RU" smtClean="0"/>
              <a:t>20.09.2013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D934A-637E-454B-A8ED-E9CB5D9B7F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89654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B057A-2CEA-44A7-939D-B84E171AACE4}" type="datetimeFigureOut">
              <a:rPr lang="ru-RU" smtClean="0"/>
              <a:t>20.09.2013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D934A-637E-454B-A8ED-E9CB5D9B7F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94902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B057A-2CEA-44A7-939D-B84E171AACE4}" type="datetimeFigureOut">
              <a:rPr lang="ru-RU" smtClean="0"/>
              <a:t>20.09.2013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D934A-637E-454B-A8ED-E9CB5D9B7F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78730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CB057A-2CEA-44A7-939D-B84E171AACE4}" type="datetimeFigureOut">
              <a:rPr lang="ru-RU" smtClean="0"/>
              <a:t>20.09.2013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5D934A-637E-454B-A8ED-E9CB5D9B7F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45098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Уличная  акция </a:t>
            </a:r>
            <a:br>
              <a:rPr lang="ru-RU" dirty="0" smtClean="0"/>
            </a:br>
            <a:r>
              <a:rPr lang="ru-RU" dirty="0" smtClean="0"/>
              <a:t>«Поделись улыбкой»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707904" y="4869160"/>
            <a:ext cx="5256584" cy="769640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Ученики 7 класса</a:t>
            </a:r>
          </a:p>
          <a:p>
            <a:r>
              <a:rPr lang="ru-RU" dirty="0" smtClean="0"/>
              <a:t>Руководитель Хасанова Л.М.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429382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674694"/>
            <a:ext cx="7776864" cy="3330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835696" y="4221088"/>
            <a:ext cx="61926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 рамках проведения антинаркотического месячника в РТ, </a:t>
            </a:r>
          </a:p>
          <a:p>
            <a:r>
              <a:rPr lang="ru-RU" dirty="0" smtClean="0"/>
              <a:t>а так же по плану реализации антинаркотического проекта</a:t>
            </a:r>
          </a:p>
          <a:p>
            <a:pPr algn="ctr"/>
            <a:r>
              <a:rPr lang="ru-RU" dirty="0" smtClean="0"/>
              <a:t>"</a:t>
            </a:r>
            <a:r>
              <a:rPr lang="ru-RU" dirty="0" err="1" smtClean="0"/>
              <a:t>SaMoSтоятельные</a:t>
            </a:r>
            <a:r>
              <a:rPr lang="ru-RU" dirty="0" smtClean="0"/>
              <a:t> дети"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559106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57298" y="2996952"/>
            <a:ext cx="433518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1.   Увеличить количество людей в населенных пунктах, принявших   решение в пользу отказа от вредных привычек .</a:t>
            </a:r>
          </a:p>
          <a:p>
            <a:r>
              <a:rPr lang="ru-RU" dirty="0" smtClean="0"/>
              <a:t>2.   Место проведения акции в многолюдном месте (около магазинов населенного пункта);</a:t>
            </a:r>
          </a:p>
          <a:p>
            <a:r>
              <a:rPr lang="ru-RU" dirty="0" smtClean="0"/>
              <a:t>3.   Участники 7 класса.</a:t>
            </a:r>
          </a:p>
          <a:p>
            <a:r>
              <a:rPr lang="ru-RU" dirty="0" smtClean="0"/>
              <a:t>4.   Плакаты  сделаны руками детей, закладки на антинаркотическую, антиалкогольную, антитабачную тематику, куплены поощрительные призы.</a:t>
            </a:r>
          </a:p>
          <a:p>
            <a:endParaRPr lang="ru-RU" dirty="0"/>
          </a:p>
        </p:txBody>
      </p:sp>
      <p:pic>
        <p:nvPicPr>
          <p:cNvPr id="2050" name="Picture 2" descr="C:\Users\Лилия Матыгуловеа\Desktop\Самостоятельные дети\фотки\DSCN883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4089755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90544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Лилия Матыгуловеа\Desktop\Самостоятельные дети\фотки\DSCN883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602" y="476672"/>
            <a:ext cx="4135978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Лилия Матыгуловеа\Desktop\Самостоятельные дети\фотки\DSCN883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1236" y="2492896"/>
            <a:ext cx="4444555" cy="3779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27584" y="4746299"/>
            <a:ext cx="24169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17081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3568" y="1268760"/>
            <a:ext cx="763284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Я и мои ученики   рады  что  участвовала в этой акции. </a:t>
            </a:r>
          </a:p>
          <a:p>
            <a:r>
              <a:rPr lang="ru-RU" dirty="0" smtClean="0"/>
              <a:t> Важно понять, что ты можешь что-то дать людям, и для этого не надо делать что-то сверхъестественное, долго собираться с силами, мыслями, делать что-нибудь сложное, великое и т.д. Просто искренне дать часть своего тепла. </a:t>
            </a:r>
          </a:p>
          <a:p>
            <a:r>
              <a:rPr lang="ru-RU" dirty="0" smtClean="0"/>
              <a:t>А улыбка - это гораздо больше, чем какие-нибудь длинные речи и даже богатые подарки. Сегодня мы подарили людям немного радости и этим внесли свой посильный вклад в дело </a:t>
            </a:r>
            <a:r>
              <a:rPr lang="ru-RU" dirty="0" err="1" smtClean="0"/>
              <a:t>позитивномыслия</a:t>
            </a:r>
            <a:r>
              <a:rPr lang="ru-RU" dirty="0" smtClean="0"/>
              <a:t> . </a:t>
            </a:r>
          </a:p>
          <a:p>
            <a:r>
              <a:rPr lang="ru-RU" smtClean="0"/>
              <a:t>Улыбки </a:t>
            </a:r>
            <a:r>
              <a:rPr lang="ru-RU" dirty="0" smtClean="0"/>
              <a:t>- это неиссякаемый ресурс  делитесь им каждый  день</a:t>
            </a:r>
            <a:r>
              <a:rPr lang="ru-RU" smtClean="0"/>
              <a:t>. </a:t>
            </a:r>
          </a:p>
          <a:p>
            <a:r>
              <a:rPr lang="ru-RU" smtClean="0"/>
              <a:t>Акция </a:t>
            </a:r>
            <a:r>
              <a:rPr lang="ru-RU" dirty="0" smtClean="0"/>
              <a:t>оказывает благотворное влияние как на дарящих улыбки, так и принимающих их.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9207508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196</Words>
  <Application>Microsoft Office PowerPoint</Application>
  <PresentationFormat>Экран (4:3)</PresentationFormat>
  <Paragraphs>15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Уличная  акция  «Поделись улыбкой»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Уличная  акция  «Поделись улыбкой»</dc:title>
  <dc:creator>Лилия Матыгуловеа</dc:creator>
  <cp:lastModifiedBy>Лилия Матыгуловеа</cp:lastModifiedBy>
  <cp:revision>2</cp:revision>
  <dcterms:created xsi:type="dcterms:W3CDTF">2013-09-20T04:55:42Z</dcterms:created>
  <dcterms:modified xsi:type="dcterms:W3CDTF">2013-09-20T05:08:22Z</dcterms:modified>
</cp:coreProperties>
</file>